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0" r:id="rId3"/>
    <p:sldId id="258" r:id="rId4"/>
    <p:sldId id="259" r:id="rId5"/>
    <p:sldId id="260" r:id="rId6"/>
    <p:sldId id="281" r:id="rId7"/>
    <p:sldId id="283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22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6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9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62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253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187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8903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27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87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5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246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3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82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9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84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46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02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7692B05-3316-49FD-B90F-3BD4E6013E2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3E61C0D-ACE7-43E0-BEA6-5CB153A0BC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074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D864C-26E3-CA05-166D-D4F45A98A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2E30F-4724-63EE-10DC-4B2C836AF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Successful Men’s ministry events</a:t>
            </a:r>
          </a:p>
        </p:txBody>
      </p:sp>
    </p:spTree>
    <p:extLst>
      <p:ext uri="{BB962C8B-B14F-4D97-AF65-F5344CB8AC3E}">
        <p14:creationId xmlns:p14="http://schemas.microsoft.com/office/powerpoint/2010/main" val="3409254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D4C79-A017-9A7F-FA7C-C09EF0C7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18A19-7470-BAA6-DC1F-D3A9A2EC2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a bible study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a short devotional and activity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prayer with an activity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Remember sometimes less is more.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Invite Community friends</a:t>
            </a:r>
          </a:p>
        </p:txBody>
      </p:sp>
    </p:spTree>
    <p:extLst>
      <p:ext uri="{BB962C8B-B14F-4D97-AF65-F5344CB8AC3E}">
        <p14:creationId xmlns:p14="http://schemas.microsoft.com/office/powerpoint/2010/main" val="32045198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97E3E-5F83-BEB3-DAB7-178C2C900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6696E-A715-83DB-2EDF-C262750EE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Men’s day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Men’s retreat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Take a summer break if needed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Spiritual topics series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food potluck</a:t>
            </a: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425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45B1B-4681-89C3-7DD5-02B61D46A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1D137-3706-A5FD-23B8-FC4BF1AC39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Year 3 mission trip?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Men’s ministry Evangelism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Men’s ministry service day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Single mothers oil change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198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05951-2D03-67EE-2AA3-935017EFF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71CF9-BC25-32B7-1513-A1E855699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Write thank you notes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 contact with men in the group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spiritual goals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sensitive to the spirit’s leading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your pastor updated</a:t>
            </a:r>
          </a:p>
        </p:txBody>
      </p:sp>
    </p:spTree>
    <p:extLst>
      <p:ext uri="{BB962C8B-B14F-4D97-AF65-F5344CB8AC3E}">
        <p14:creationId xmlns:p14="http://schemas.microsoft.com/office/powerpoint/2010/main" val="41610935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7327C-AED4-DEED-394F-A20473661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8662D-E2F3-D5CB-37B7-9F3FE72F65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Reach for men’s hearts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appropriately vulnerable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go first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 prayer list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Prayer walk with other men’s ministry leaders</a:t>
            </a:r>
          </a:p>
        </p:txBody>
      </p:sp>
    </p:spTree>
    <p:extLst>
      <p:ext uri="{BB962C8B-B14F-4D97-AF65-F5344CB8AC3E}">
        <p14:creationId xmlns:p14="http://schemas.microsoft.com/office/powerpoint/2010/main" val="208068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DE3AE-646F-340A-AC78-65E5A9756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F0455-A12E-9B9D-8A2B-B8E5AFCBE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Goal is providing a greenhouse for friendships and connection to happen.</a:t>
            </a:r>
          </a:p>
        </p:txBody>
      </p:sp>
    </p:spTree>
    <p:extLst>
      <p:ext uri="{BB962C8B-B14F-4D97-AF65-F5344CB8AC3E}">
        <p14:creationId xmlns:p14="http://schemas.microsoft.com/office/powerpoint/2010/main" val="1798998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4651F-D514-D93D-6AF0-2EFBA9436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Ice Breakers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9A0A2-9557-4623-5C1C-C45343AF8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toys did you play with as a kid?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was a time you were scared?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 have a time an angel protected you?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did your parents wake you up?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memorable breakfast?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best gift you gave someone?</a:t>
            </a:r>
          </a:p>
        </p:txBody>
      </p:sp>
    </p:spTree>
    <p:extLst>
      <p:ext uri="{BB962C8B-B14F-4D97-AF65-F5344CB8AC3E}">
        <p14:creationId xmlns:p14="http://schemas.microsoft.com/office/powerpoint/2010/main" val="2745709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D5D3B-DB97-F49D-07C0-7AD6178AF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going deeper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4B70E-8A45-6B08-E8AF-E398E9B15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is someone not family who has loved you.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is a time you were really sick?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Who stuck up for you in your life.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most joyful days of your life.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Tell about a time you were really lonely.</a:t>
            </a:r>
          </a:p>
          <a:p>
            <a:pPr marL="742950" indent="-742950">
              <a:buAutoNum type="arabicParenR"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Tell of something that worked out at the right time.</a:t>
            </a:r>
          </a:p>
        </p:txBody>
      </p:sp>
    </p:spTree>
    <p:extLst>
      <p:ext uri="{BB962C8B-B14F-4D97-AF65-F5344CB8AC3E}">
        <p14:creationId xmlns:p14="http://schemas.microsoft.com/office/powerpoint/2010/main" val="2066015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AC57E-32B5-09A1-EE02-C389A2087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16960F-2B6A-1195-B8A0-C0EF7D55CF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Affirmation circle</a:t>
            </a:r>
          </a:p>
        </p:txBody>
      </p:sp>
    </p:spTree>
    <p:extLst>
      <p:ext uri="{BB962C8B-B14F-4D97-AF65-F5344CB8AC3E}">
        <p14:creationId xmlns:p14="http://schemas.microsoft.com/office/powerpoint/2010/main" val="987869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0FAF1-F7AC-A9D2-AED5-B9B4E8249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Things to watch for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56E0DA-5146-57FF-135C-1D63BF590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People who take over.</a:t>
            </a:r>
          </a:p>
          <a:p>
            <a:pPr marL="514350" indent="-514350">
              <a:buAutoNum type="arabi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Confidentiality</a:t>
            </a:r>
          </a:p>
          <a:p>
            <a:pPr marL="514350" indent="-514350">
              <a:buAutoNum type="arabi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Variety</a:t>
            </a:r>
          </a:p>
          <a:p>
            <a:pPr marL="514350" indent="-514350">
              <a:buAutoNum type="arabi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 leaders</a:t>
            </a:r>
          </a:p>
          <a:p>
            <a:pPr marL="514350" indent="-514350">
              <a:buAutoNum type="arabi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Mentor the next generation.</a:t>
            </a:r>
          </a:p>
          <a:p>
            <a:pPr marL="514350" indent="-514350">
              <a:buAutoNum type="arabicParenR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Projects that serve</a:t>
            </a:r>
          </a:p>
          <a:p>
            <a:pPr marL="514350" indent="-514350">
              <a:buAutoNum type="arabicParenR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26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bridge with a yellow dot&#10;&#10;AI-generated content may be incorrect.">
            <a:extLst>
              <a:ext uri="{FF2B5EF4-FFF2-40B4-BE49-F238E27FC236}">
                <a16:creationId xmlns:a16="http://schemas.microsoft.com/office/drawing/2014/main" id="{98C2C671-B039-B520-4F49-1987C414E4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908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ADC3B-0136-2B54-51CB-89E70ED8A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E7039-849A-A86A-CBC5-5B3A47E5C4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Prayer Breakfasts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Hockey Night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Pickleball night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Barbecue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 a book and discuss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Men’s Sabbath School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612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3F81E-DDE8-1A58-0707-01CF2B1CB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F6B3E-A07B-9632-434B-88FE23643C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Monthly meeting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Father daughter brunch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Father Son dinner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Valentines dinner for couples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Valentines Singles dinner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 lonely at Christmas</a:t>
            </a:r>
          </a:p>
          <a:p>
            <a:pPr marL="0" indent="0">
              <a:buNone/>
            </a:pP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9587477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46</TotalTime>
  <Words>289</Words>
  <Application>Microsoft Office PowerPoint</Application>
  <PresentationFormat>Widescreen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Corbel</vt:lpstr>
      <vt:lpstr>Times New Roman</vt:lpstr>
      <vt:lpstr>Depth</vt:lpstr>
      <vt:lpstr>PowerPoint Presentation</vt:lpstr>
      <vt:lpstr>PowerPoint Presentation</vt:lpstr>
      <vt:lpstr>Ice Breakers</vt:lpstr>
      <vt:lpstr>Questions going deeper</vt:lpstr>
      <vt:lpstr>PowerPoint Presentation</vt:lpstr>
      <vt:lpstr>Things to watch for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Roberts</dc:creator>
  <cp:lastModifiedBy>Bill Roberts</cp:lastModifiedBy>
  <cp:revision>2</cp:revision>
  <dcterms:created xsi:type="dcterms:W3CDTF">2025-08-17T01:17:23Z</dcterms:created>
  <dcterms:modified xsi:type="dcterms:W3CDTF">2025-09-30T20:53:38Z</dcterms:modified>
</cp:coreProperties>
</file>